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Pode haver um rei </a:t>
            </a:r>
          </a:p>
          <a:p>
            <a:r>
              <a:rPr lang="pt-BR" dirty="0"/>
              <a:t>com poder nas mãos, </a:t>
            </a:r>
          </a:p>
          <a:p>
            <a:r>
              <a:rPr lang="pt-BR" dirty="0"/>
              <a:t>Mas do mal escravo, sim. </a:t>
            </a:r>
          </a:p>
          <a:p>
            <a:r>
              <a:rPr lang="pt-BR" dirty="0"/>
              <a:t>Mil vezes prefiro o meu Jesus, </a:t>
            </a:r>
          </a:p>
          <a:p>
            <a:r>
              <a:rPr lang="pt-BR" dirty="0"/>
              <a:t>E </a:t>
            </a:r>
            <a:r>
              <a:rPr lang="pt-BR" dirty="0" err="1"/>
              <a:t>servi-lO</a:t>
            </a:r>
            <a:r>
              <a:rPr lang="pt-BR" dirty="0"/>
              <a:t> até o fim.</a:t>
            </a:r>
          </a:p>
        </p:txBody>
      </p:sp>
    </p:spTree>
    <p:extLst>
      <p:ext uri="{BB962C8B-B14F-4D97-AF65-F5344CB8AC3E}">
        <p14:creationId xmlns:p14="http://schemas.microsoft.com/office/powerpoint/2010/main" val="3085782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é melhor, sim, </a:t>
            </a:r>
          </a:p>
          <a:p>
            <a:r>
              <a:rPr lang="pt-BR" dirty="0"/>
              <a:t>que ouro e bens. </a:t>
            </a:r>
          </a:p>
          <a:p>
            <a:r>
              <a:rPr lang="pt-BR" dirty="0"/>
              <a:t>Jesus é melhor do </a:t>
            </a:r>
          </a:p>
          <a:p>
            <a:r>
              <a:rPr lang="pt-BR" dirty="0"/>
              <a:t>que tudo o que tens.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Melhor que riquezas </a:t>
            </a:r>
          </a:p>
          <a:p>
            <a:r>
              <a:rPr lang="pt-BR" dirty="0"/>
              <a:t>e posições; </a:t>
            </a:r>
          </a:p>
          <a:p>
            <a:r>
              <a:rPr lang="pt-BR" dirty="0"/>
              <a:t>Melhor, muito mais, </a:t>
            </a:r>
          </a:p>
          <a:p>
            <a:r>
              <a:rPr lang="pt-BR" dirty="0"/>
              <a:t>do que milhões.</a:t>
            </a:r>
          </a:p>
        </p:txBody>
      </p:sp>
    </p:spTree>
    <p:extLst>
      <p:ext uri="{BB962C8B-B14F-4D97-AF65-F5344CB8AC3E}">
        <p14:creationId xmlns:p14="http://schemas.microsoft.com/office/powerpoint/2010/main" val="2335013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Pode haver um rei </a:t>
            </a:r>
          </a:p>
          <a:p>
            <a:r>
              <a:rPr lang="pt-BR" dirty="0"/>
              <a:t>com poder nas mãos, </a:t>
            </a:r>
          </a:p>
          <a:p>
            <a:r>
              <a:rPr lang="pt-BR" dirty="0"/>
              <a:t>Mas do mal escravo, sim. </a:t>
            </a:r>
          </a:p>
          <a:p>
            <a:r>
              <a:rPr lang="pt-BR" dirty="0"/>
              <a:t>Mil vezes prefiro o meu Jesus, </a:t>
            </a:r>
          </a:p>
          <a:p>
            <a:r>
              <a:rPr lang="pt-BR" dirty="0"/>
              <a:t>E </a:t>
            </a:r>
            <a:r>
              <a:rPr lang="pt-BR" dirty="0" err="1"/>
              <a:t>servi-lO</a:t>
            </a:r>
            <a:r>
              <a:rPr lang="pt-BR" dirty="0"/>
              <a:t> até o fim.</a:t>
            </a:r>
          </a:p>
        </p:txBody>
      </p:sp>
    </p:spTree>
    <p:extLst>
      <p:ext uri="{BB962C8B-B14F-4D97-AF65-F5344CB8AC3E}">
        <p14:creationId xmlns:p14="http://schemas.microsoft.com/office/powerpoint/2010/main" val="1068394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é melhor que </a:t>
            </a:r>
          </a:p>
          <a:p>
            <a:r>
              <a:rPr lang="pt-BR" dirty="0"/>
              <a:t>qualquer valor; </a:t>
            </a:r>
          </a:p>
          <a:p>
            <a:r>
              <a:rPr lang="pt-BR" dirty="0"/>
              <a:t>Amigo leal no </a:t>
            </a:r>
          </a:p>
          <a:p>
            <a:r>
              <a:rPr lang="pt-BR" dirty="0"/>
              <a:t>prazer e na dor;</a:t>
            </a:r>
          </a:p>
        </p:txBody>
      </p:sp>
    </p:spTree>
    <p:extLst>
      <p:ext uri="{BB962C8B-B14F-4D97-AF65-F5344CB8AC3E}">
        <p14:creationId xmlns:p14="http://schemas.microsoft.com/office/powerpoint/2010/main" val="3194846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Melhor do que tudo </a:t>
            </a:r>
          </a:p>
          <a:p>
            <a:r>
              <a:rPr lang="pt-BR" dirty="0"/>
              <a:t>Ele é </a:t>
            </a:r>
            <a:r>
              <a:rPr lang="pt-BR" dirty="0" err="1"/>
              <a:t>p’ra</a:t>
            </a:r>
            <a:r>
              <a:rPr lang="pt-BR" dirty="0"/>
              <a:t> mim, </a:t>
            </a:r>
          </a:p>
          <a:p>
            <a:r>
              <a:rPr lang="pt-BR" dirty="0"/>
              <a:t>Melhor que qualquer </a:t>
            </a:r>
          </a:p>
          <a:p>
            <a:r>
              <a:rPr lang="pt-BR" dirty="0"/>
              <a:t>amigo, enfim.</a:t>
            </a:r>
          </a:p>
        </p:txBody>
      </p:sp>
    </p:spTree>
    <p:extLst>
      <p:ext uri="{BB962C8B-B14F-4D97-AF65-F5344CB8AC3E}">
        <p14:creationId xmlns:p14="http://schemas.microsoft.com/office/powerpoint/2010/main" val="2732955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Pode haver um rei </a:t>
            </a:r>
          </a:p>
          <a:p>
            <a:r>
              <a:rPr lang="pt-BR" dirty="0"/>
              <a:t>com poder nas mãos, </a:t>
            </a:r>
          </a:p>
          <a:p>
            <a:r>
              <a:rPr lang="pt-BR" dirty="0"/>
              <a:t>Mas do mal escravo, sim. </a:t>
            </a:r>
          </a:p>
          <a:p>
            <a:r>
              <a:rPr lang="pt-BR" dirty="0"/>
              <a:t>Mil vezes prefiro o meu Jesus, </a:t>
            </a:r>
          </a:p>
          <a:p>
            <a:r>
              <a:rPr lang="pt-BR" dirty="0"/>
              <a:t>E </a:t>
            </a:r>
            <a:r>
              <a:rPr lang="pt-BR" dirty="0" err="1"/>
              <a:t>servi-lO</a:t>
            </a:r>
            <a:r>
              <a:rPr lang="pt-BR" dirty="0"/>
              <a:t> até o fim.</a:t>
            </a:r>
          </a:p>
        </p:txBody>
      </p:sp>
    </p:spTree>
    <p:extLst>
      <p:ext uri="{BB962C8B-B14F-4D97-AF65-F5344CB8AC3E}">
        <p14:creationId xmlns:p14="http://schemas.microsoft.com/office/powerpoint/2010/main" val="3807428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é mais puro </a:t>
            </a:r>
          </a:p>
          <a:p>
            <a:r>
              <a:rPr lang="pt-BR" dirty="0"/>
              <a:t>que a linda flor; </a:t>
            </a:r>
          </a:p>
          <a:p>
            <a:r>
              <a:rPr lang="pt-BR" dirty="0"/>
              <a:t>Jesus é o Sol da </a:t>
            </a:r>
          </a:p>
          <a:p>
            <a:r>
              <a:rPr lang="pt-BR" dirty="0"/>
              <a:t>justiça e do amor; </a:t>
            </a:r>
          </a:p>
        </p:txBody>
      </p:sp>
    </p:spTree>
    <p:extLst>
      <p:ext uri="{BB962C8B-B14F-4D97-AF65-F5344CB8AC3E}">
        <p14:creationId xmlns:p14="http://schemas.microsoft.com/office/powerpoint/2010/main" val="2192058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É MELHOR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é a fonte </a:t>
            </a:r>
          </a:p>
          <a:p>
            <a:r>
              <a:rPr lang="pt-BR" dirty="0"/>
              <a:t>que satisfaz, </a:t>
            </a:r>
          </a:p>
          <a:p>
            <a:r>
              <a:rPr lang="pt-BR" dirty="0"/>
              <a:t>Caminho do bem, </a:t>
            </a:r>
          </a:p>
          <a:p>
            <a:r>
              <a:rPr lang="pt-BR" dirty="0"/>
              <a:t>verdade e paz.</a:t>
            </a:r>
          </a:p>
        </p:txBody>
      </p:sp>
    </p:spTree>
    <p:extLst>
      <p:ext uri="{BB962C8B-B14F-4D97-AF65-F5344CB8AC3E}">
        <p14:creationId xmlns:p14="http://schemas.microsoft.com/office/powerpoint/2010/main" val="4116271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228</Words>
  <Application>Microsoft Office PowerPoint</Application>
  <PresentationFormat>Apresentação na tela (16:9)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É MELHOR</vt:lpstr>
      <vt:lpstr>JESUS É MELHOR</vt:lpstr>
      <vt:lpstr>JESUS É MELHOR</vt:lpstr>
      <vt:lpstr>JESUS É MELHOR</vt:lpstr>
      <vt:lpstr>JESUS É MELHOR</vt:lpstr>
      <vt:lpstr>JESUS É MELHOR</vt:lpstr>
      <vt:lpstr>JESUS É MELHOR</vt:lpstr>
      <vt:lpstr>JESUS É MELHOR</vt:lpstr>
      <vt:lpstr>JESUS É MELHOR</vt:lpstr>
      <vt:lpstr>JESUS É MELHOR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2019-06-12T21:39:42Z</dcterms:modified>
</cp:coreProperties>
</file>

<file path=docProps/thumbnail.jpeg>
</file>